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67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301" r:id="rId26"/>
    <p:sldId id="302" r:id="rId27"/>
    <p:sldId id="303" r:id="rId28"/>
    <p:sldId id="315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291" r:id="rId40"/>
    <p:sldId id="292" r:id="rId41"/>
    <p:sldId id="293" r:id="rId42"/>
    <p:sldId id="294" r:id="rId43"/>
    <p:sldId id="295" r:id="rId44"/>
    <p:sldId id="300" r:id="rId45"/>
    <p:sldId id="297" r:id="rId46"/>
    <p:sldId id="298" r:id="rId47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E5F65B-A7AD-4B1C-99FE-D0597918420F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279A7-DDB6-479C-A871-C984233FF00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2057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21/01/2018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2.wdp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64.jpeg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image" Target="../media/image66.jpeg"/><Relationship Id="rId7" Type="http://schemas.openxmlformats.org/officeDocument/2006/relationships/image" Target="../media/image70.jpe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VIA PASSANA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dirty="0"/>
              <a:t>Daniela Koch</a:t>
            </a:r>
          </a:p>
          <a:p>
            <a:r>
              <a:rPr lang="es-ES" dirty="0" err="1"/>
              <a:t>Matej</a:t>
            </a:r>
            <a:r>
              <a:rPr lang="es-ES" dirty="0"/>
              <a:t> </a:t>
            </a:r>
            <a:r>
              <a:rPr lang="es-ES" dirty="0" err="1"/>
              <a:t>Michalek</a:t>
            </a:r>
            <a:endParaRPr lang="es-ES" dirty="0"/>
          </a:p>
          <a:p>
            <a:r>
              <a:rPr lang="es-ES" dirty="0" err="1"/>
              <a:t>Michaela</a:t>
            </a:r>
            <a:r>
              <a:rPr lang="es-ES" dirty="0"/>
              <a:t> </a:t>
            </a:r>
            <a:r>
              <a:rPr lang="es-ES" dirty="0" err="1"/>
              <a:t>Golhova</a:t>
            </a:r>
            <a:endParaRPr lang="es-ES" dirty="0"/>
          </a:p>
          <a:p>
            <a:r>
              <a:rPr lang="es-ES" dirty="0" err="1"/>
              <a:t>Michal</a:t>
            </a:r>
            <a:r>
              <a:rPr lang="es-ES" dirty="0"/>
              <a:t> </a:t>
            </a:r>
            <a:r>
              <a:rPr lang="es-ES" dirty="0" err="1"/>
              <a:t>Karol</a:t>
            </a:r>
            <a:r>
              <a:rPr lang="es-ES" dirty="0"/>
              <a:t> Pompa</a:t>
            </a:r>
          </a:p>
          <a:p>
            <a:r>
              <a:rPr lang="es-ES" dirty="0"/>
              <a:t>Remedios Pastor </a:t>
            </a:r>
            <a:r>
              <a:rPr lang="es-ES" dirty="0" err="1"/>
              <a:t>Molines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558622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Delimitations</a:t>
            </a:r>
            <a:endParaRPr lang="sk-SK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09579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3" r="33216"/>
          <a:stretch/>
        </p:blipFill>
        <p:spPr bwMode="auto">
          <a:xfrm>
            <a:off x="2495308" y="1284872"/>
            <a:ext cx="2395397" cy="2429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0" r="24330"/>
          <a:stretch/>
        </p:blipFill>
        <p:spPr bwMode="auto">
          <a:xfrm>
            <a:off x="5281796" y="1809579"/>
            <a:ext cx="3594939" cy="228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BlokTextu 4"/>
          <p:cNvSpPr txBox="1"/>
          <p:nvPr/>
        </p:nvSpPr>
        <p:spPr>
          <a:xfrm>
            <a:off x="5675109" y="1338927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spc="400" dirty="0">
                <a:latin typeface="Arial Black" panose="020B0A04020102020204" pitchFamily="34" charset="0"/>
              </a:rPr>
              <a:t>FEEDBACK</a:t>
            </a:r>
            <a:endParaRPr lang="sk-SK" sz="2800" b="1" spc="400" dirty="0">
              <a:latin typeface="Arial Black" panose="020B0A04020102020204" pitchFamily="34" charset="0"/>
            </a:endParaRPr>
          </a:p>
        </p:txBody>
      </p:sp>
      <p:pic>
        <p:nvPicPr>
          <p:cNvPr id="5126" name="Picture 6" descr="C:\Users\Acer Matej\Downloads\bulk_emails-1024x76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554" y="4071019"/>
            <a:ext cx="2979340" cy="221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7" t="7604" r="24662" b="12980"/>
          <a:stretch/>
        </p:blipFill>
        <p:spPr bwMode="auto">
          <a:xfrm>
            <a:off x="4874462" y="3982980"/>
            <a:ext cx="2808312" cy="2387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6" y="7753"/>
            <a:ext cx="9145016" cy="6850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61607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9"/>
          <a:stretch/>
        </p:blipFill>
        <p:spPr bwMode="auto">
          <a:xfrm>
            <a:off x="827584" y="192669"/>
            <a:ext cx="7344816" cy="63753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755420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Functional requirements</a:t>
            </a:r>
            <a:endParaRPr lang="sk-SK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28800"/>
            <a:ext cx="3096343" cy="212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092" y="1709057"/>
            <a:ext cx="2304256" cy="20496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4272122"/>
            <a:ext cx="3096343" cy="2263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7148" r="15792" b="22539"/>
          <a:stretch/>
        </p:blipFill>
        <p:spPr bwMode="auto">
          <a:xfrm>
            <a:off x="5641808" y="4581128"/>
            <a:ext cx="2276824" cy="1954428"/>
          </a:xfrm>
          <a:prstGeom prst="roundRect">
            <a:avLst>
              <a:gd name="adj" fmla="val 1982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sp>
        <p:nvSpPr>
          <p:cNvPr id="3" name="BlokTextu 2"/>
          <p:cNvSpPr txBox="1"/>
          <p:nvPr/>
        </p:nvSpPr>
        <p:spPr>
          <a:xfrm>
            <a:off x="971599" y="1339726"/>
            <a:ext cx="30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Members/Participants</a:t>
            </a:r>
            <a:endParaRPr lang="sk-SK" dirty="0"/>
          </a:p>
        </p:txBody>
      </p:sp>
      <p:sp>
        <p:nvSpPr>
          <p:cNvPr id="8" name="BlokTextu 7"/>
          <p:cNvSpPr txBox="1"/>
          <p:nvPr/>
        </p:nvSpPr>
        <p:spPr>
          <a:xfrm>
            <a:off x="971600" y="4211796"/>
            <a:ext cx="30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Event</a:t>
            </a:r>
            <a:endParaRPr lang="sk-SK" dirty="0"/>
          </a:p>
        </p:txBody>
      </p:sp>
      <p:sp>
        <p:nvSpPr>
          <p:cNvPr id="9" name="BlokTextu 8"/>
          <p:cNvSpPr txBox="1"/>
          <p:nvPr/>
        </p:nvSpPr>
        <p:spPr>
          <a:xfrm>
            <a:off x="5641809" y="1339726"/>
            <a:ext cx="22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Lecturer</a:t>
            </a:r>
            <a:endParaRPr lang="sk-SK" dirty="0"/>
          </a:p>
        </p:txBody>
      </p:sp>
      <p:sp>
        <p:nvSpPr>
          <p:cNvPr id="10" name="BlokTextu 9"/>
          <p:cNvSpPr txBox="1"/>
          <p:nvPr/>
        </p:nvSpPr>
        <p:spPr>
          <a:xfrm>
            <a:off x="5641809" y="4211796"/>
            <a:ext cx="22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Newsletter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52890057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Member/Participant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Store info about new member</a:t>
            </a:r>
          </a:p>
          <a:p>
            <a:r>
              <a:rPr lang="en-GB" dirty="0"/>
              <a:t>Generate list of emails of members who have not paid</a:t>
            </a:r>
          </a:p>
          <a:p>
            <a:r>
              <a:rPr lang="en-US" dirty="0"/>
              <a:t>Count the price for members, having considered the discount for events</a:t>
            </a:r>
            <a:endParaRPr lang="en-GB" dirty="0"/>
          </a:p>
          <a:p>
            <a:r>
              <a:rPr lang="en-GB" dirty="0"/>
              <a:t>Sign up member/participant to an event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90044626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5" name="image16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39552" y="116632"/>
            <a:ext cx="8064896" cy="662473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72636110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Lecturer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Store info about new lecturer</a:t>
            </a:r>
          </a:p>
          <a:p>
            <a:r>
              <a:rPr lang="en-GB" dirty="0"/>
              <a:t>Search for lecturers of given category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19126515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image15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83568" y="116632"/>
            <a:ext cx="7632848" cy="662473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378135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Plan and modify event</a:t>
            </a:r>
          </a:p>
          <a:p>
            <a:r>
              <a:rPr lang="en-GB" dirty="0"/>
              <a:t>Search for not finalized events</a:t>
            </a:r>
          </a:p>
          <a:p>
            <a:r>
              <a:rPr lang="en-GB" dirty="0"/>
              <a:t>Return the amount of available places for every event</a:t>
            </a:r>
          </a:p>
        </p:txBody>
      </p:sp>
    </p:spTree>
    <p:extLst>
      <p:ext uri="{BB962C8B-B14F-4D97-AF65-F5344CB8AC3E}">
        <p14:creationId xmlns:p14="http://schemas.microsoft.com/office/powerpoint/2010/main" val="234934186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image12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899592" y="116632"/>
            <a:ext cx="7272808" cy="662473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195016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Newsletter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Collect list of lecturers who want a fee or advertisement</a:t>
            </a:r>
          </a:p>
          <a:p>
            <a:r>
              <a:rPr lang="en-GB" dirty="0"/>
              <a:t>Collect list of finalized events</a:t>
            </a:r>
          </a:p>
          <a:p>
            <a:r>
              <a:rPr lang="en-GB" dirty="0"/>
              <a:t>Generate newsletter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32582612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  <a:p>
            <a:r>
              <a:rPr lang="es-ES" dirty="0" err="1"/>
              <a:t>Analysis</a:t>
            </a:r>
            <a:endParaRPr lang="es-ES" dirty="0"/>
          </a:p>
          <a:p>
            <a:r>
              <a:rPr lang="es-ES" dirty="0" err="1"/>
              <a:t>Design</a:t>
            </a:r>
            <a:endParaRPr lang="es-ES" dirty="0"/>
          </a:p>
          <a:p>
            <a:r>
              <a:rPr lang="es-ES" dirty="0" err="1"/>
              <a:t>Implementation</a:t>
            </a:r>
            <a:endParaRPr lang="es-ES" dirty="0"/>
          </a:p>
          <a:p>
            <a:r>
              <a:rPr lang="es-ES" dirty="0" err="1"/>
              <a:t>Process</a:t>
            </a:r>
            <a:endParaRPr lang="es-ES" dirty="0"/>
          </a:p>
          <a:p>
            <a:r>
              <a:rPr lang="es-ES" dirty="0" err="1"/>
              <a:t>Conclusion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767942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image6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827584" y="116632"/>
            <a:ext cx="7416823" cy="662473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5602292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Non-functional requirements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57200" y="1600200"/>
            <a:ext cx="6203032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system must be implemented in Java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Secondary storage needs to be done with files (Event/Lecturer/</a:t>
            </a:r>
            <a:r>
              <a:rPr lang="en-US" dirty="0" err="1"/>
              <a:t>Memberlists</a:t>
            </a:r>
            <a:r>
              <a:rPr lang="en-US" dirty="0"/>
              <a:t>, newsletter)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parts of the system must be accessible among them</a:t>
            </a:r>
            <a:endParaRPr lang="sk-SK" dirty="0"/>
          </a:p>
        </p:txBody>
      </p:sp>
      <p:pic>
        <p:nvPicPr>
          <p:cNvPr id="11267" name="Picture 3" descr="C:\Users\Acer Matej\Downloads\source-ap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4437112"/>
            <a:ext cx="1561728" cy="156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2" r="11452" b="9488"/>
          <a:stretch/>
        </p:blipFill>
        <p:spPr bwMode="auto">
          <a:xfrm>
            <a:off x="6914223" y="3039598"/>
            <a:ext cx="1341777" cy="1057671"/>
          </a:xfrm>
          <a:prstGeom prst="rect">
            <a:avLst/>
          </a:prstGeom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 descr="C:\Users\Acer Matej\Downloads\javareal.jpg.CROP.promo-xlarge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5" r="28150"/>
          <a:stretch/>
        </p:blipFill>
        <p:spPr bwMode="auto">
          <a:xfrm>
            <a:off x="7104608" y="1412776"/>
            <a:ext cx="961007" cy="137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137386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image11.jp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51520" y="116632"/>
            <a:ext cx="8496944" cy="6669360"/>
          </a:xfrm>
          <a:prstGeom prst="rect">
            <a:avLst/>
          </a:prstGeom>
          <a:ln/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217840" y="188640"/>
            <a:ext cx="2890664" cy="1143000"/>
          </a:xfrm>
        </p:spPr>
        <p:txBody>
          <a:bodyPr>
            <a:normAutofit/>
          </a:bodyPr>
          <a:lstStyle/>
          <a:p>
            <a:r>
              <a:rPr lang="en-GB" sz="3200" dirty="0"/>
              <a:t>USE CASE DIAGRAM</a:t>
            </a:r>
            <a:endParaRPr lang="sk-SK" sz="3200" dirty="0"/>
          </a:p>
        </p:txBody>
      </p:sp>
    </p:spTree>
    <p:extLst>
      <p:ext uri="{BB962C8B-B14F-4D97-AF65-F5344CB8AC3E}">
        <p14:creationId xmlns:p14="http://schemas.microsoft.com/office/powerpoint/2010/main" val="328715605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image21.jpg"/>
          <p:cNvPicPr/>
          <p:nvPr/>
        </p:nvPicPr>
        <p:blipFill rotWithShape="1">
          <a:blip r:embed="rId2"/>
          <a:srcRect b="42170"/>
          <a:stretch/>
        </p:blipFill>
        <p:spPr>
          <a:xfrm>
            <a:off x="179512" y="0"/>
            <a:ext cx="8712968" cy="6692716"/>
          </a:xfrm>
          <a:prstGeom prst="rect">
            <a:avLst/>
          </a:prstGeom>
          <a:ln/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292080" y="116632"/>
            <a:ext cx="3466728" cy="1143000"/>
          </a:xfrm>
        </p:spPr>
        <p:txBody>
          <a:bodyPr>
            <a:normAutofit/>
          </a:bodyPr>
          <a:lstStyle/>
          <a:p>
            <a:r>
              <a:rPr lang="en-GB" sz="3200" dirty="0"/>
              <a:t>ACTIVITY DIAGRAM Create event</a:t>
            </a:r>
            <a:endParaRPr lang="sk-SK" sz="3200" dirty="0"/>
          </a:p>
        </p:txBody>
      </p:sp>
    </p:spTree>
    <p:extLst>
      <p:ext uri="{BB962C8B-B14F-4D97-AF65-F5344CB8AC3E}">
        <p14:creationId xmlns:p14="http://schemas.microsoft.com/office/powerpoint/2010/main" val="3039875215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21.jpg"/>
          <p:cNvPicPr/>
          <p:nvPr/>
        </p:nvPicPr>
        <p:blipFill rotWithShape="1">
          <a:blip r:embed="rId2"/>
          <a:srcRect t="57812"/>
          <a:stretch/>
        </p:blipFill>
        <p:spPr>
          <a:xfrm>
            <a:off x="179512" y="44624"/>
            <a:ext cx="8682614" cy="676875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935578829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802991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27F4850-E25C-47FF-B258-556DF99E7B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Design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840DE7AB-A61C-4A4A-9ECD-43AA280B1D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6837626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67EB7C3-88E0-4FC8-A476-E57D3D65D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Model-</a:t>
            </a:r>
            <a:r>
              <a:rPr lang="pl-PL" dirty="0" err="1"/>
              <a:t>view</a:t>
            </a:r>
            <a:r>
              <a:rPr lang="pl-PL" dirty="0"/>
              <a:t>-</a:t>
            </a:r>
            <a:r>
              <a:rPr lang="pl-PL" dirty="0" err="1"/>
              <a:t>controller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7EACDE99-FBFD-4D8F-809E-90CE47AB0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11" y="1810478"/>
            <a:ext cx="6329722" cy="4237396"/>
          </a:xfrm>
        </p:spPr>
      </p:pic>
    </p:spTree>
    <p:extLst>
      <p:ext uri="{BB962C8B-B14F-4D97-AF65-F5344CB8AC3E}">
        <p14:creationId xmlns:p14="http://schemas.microsoft.com/office/powerpoint/2010/main" val="1495792960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3DD59E39-9D14-4929-B0D1-CEFED81AA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832275"/>
            <a:ext cx="9203456" cy="4168475"/>
          </a:xfr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178013EC-20EF-44AA-B0D3-547CCAA05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93733"/>
            <a:ext cx="8045914" cy="5664267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17C224A7-8850-4AB3-AF85-B269B86E2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4268"/>
            <a:ext cx="8460432" cy="4758992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92F7E09C-1606-415C-989B-0A8D82E14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5266"/>
            <a:ext cx="9144000" cy="3116641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0C24A999-4400-425D-8879-4FC08ABE6D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" y="1564944"/>
            <a:ext cx="9041982" cy="5122153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1D8B95B-DE0C-4EF2-BA9F-A517F91B9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5944389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F3EFDD-63B2-496D-982B-A89452824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View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82262759-4171-4766-9CD0-05DED9A86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74" y="1461623"/>
            <a:ext cx="6898696" cy="5122692"/>
          </a:xfr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D80850CE-46D0-494B-97A9-95DB30DA4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74" y="1461623"/>
            <a:ext cx="6898696" cy="5143560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252F3261-66CB-4A35-AD15-7E40B173D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21" y="1461624"/>
            <a:ext cx="6912548" cy="512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62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</p:txBody>
      </p:sp>
      <p:sp>
        <p:nvSpPr>
          <p:cNvPr id="4" name="AutoShape 2" descr="http://www.newscrab.com/wp-content/uploads/2017/11/meditation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28" name="Picture 4" descr="Resultado de imagen de medi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396" y="1337594"/>
            <a:ext cx="3742791" cy="249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expoknews.com/wp-content/uploads/2017/08/Quie%CC%81nes-sufren-mayor-estre%CC%81s-laboral-en-el-mundo3-e150393706513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84" y="1337594"/>
            <a:ext cx="4455085" cy="249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www.efsa.europa.eu/sites/default/files/All%20staff%20picture%20ne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84" y="3809999"/>
            <a:ext cx="8185502" cy="285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de arrow 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613" y="1650370"/>
            <a:ext cx="23812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6708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21F47FE-8767-4DD3-80FE-0CBD77EF5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Controller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410A1CB1-97AB-4483-A281-734F85A30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3392"/>
            <a:ext cx="9155395" cy="4041648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A0CC3DE9-5272-4B11-8449-5BCC3F942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3864"/>
            <a:ext cx="9144000" cy="5454137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674DB586-5147-4E41-B1B8-CC7C0B568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7380"/>
            <a:ext cx="9144000" cy="545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4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3FFE7D5-326F-4CAC-8270-F62C7C256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Organizing</a:t>
            </a:r>
            <a:r>
              <a:rPr lang="pl-PL" dirty="0"/>
              <a:t> the </a:t>
            </a:r>
            <a:r>
              <a:rPr lang="pl-PL" dirty="0" err="1"/>
              <a:t>code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CF45EABB-8C0B-47B2-AF9C-578DC1D13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" r="66373" b="34004"/>
          <a:stretch/>
        </p:blipFill>
        <p:spPr>
          <a:xfrm>
            <a:off x="5616703" y="1690689"/>
            <a:ext cx="3216402" cy="4668535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93FCE562-4AFE-4C39-8549-CC9F88493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66" y="2256803"/>
            <a:ext cx="5317236" cy="373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05143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40AE0B5-BE09-40D4-A8B8-1DDC0C6145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Implementation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B94F0BF-C3C4-4951-B2A4-F28FAF3BDA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61056620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6800ED-7A28-4541-80EF-66B110CA2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Work</a:t>
            </a:r>
            <a:r>
              <a:rPr lang="pl-PL" dirty="0"/>
              <a:t> </a:t>
            </a:r>
            <a:r>
              <a:rPr lang="pl-PL" dirty="0" err="1"/>
              <a:t>Methodology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74252DE5-416C-4788-BAEA-CCEB7A8CD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05" y="2646947"/>
            <a:ext cx="3649903" cy="2710270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5033D2C2-5816-449B-966E-1C39BD7BE8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996" y="2646947"/>
            <a:ext cx="4225405" cy="2710270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7FA4350A-80A7-4421-84FC-907F47668F5D}"/>
              </a:ext>
            </a:extLst>
          </p:cNvPr>
          <p:cNvSpPr txBox="1"/>
          <p:nvPr/>
        </p:nvSpPr>
        <p:spPr>
          <a:xfrm>
            <a:off x="1121790" y="2062173"/>
            <a:ext cx="3259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/>
              <a:t>GUI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A9878A18-D2D6-4854-BD5C-ADF9A98175E9}"/>
              </a:ext>
            </a:extLst>
          </p:cNvPr>
          <p:cNvSpPr txBox="1"/>
          <p:nvPr/>
        </p:nvSpPr>
        <p:spPr>
          <a:xfrm>
            <a:off x="4865489" y="1985228"/>
            <a:ext cx="387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858132916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F3C58DE-84E7-4AAC-BAC6-AB0FFCF13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Class </a:t>
            </a:r>
            <a:r>
              <a:rPr lang="pl-PL" dirty="0" err="1"/>
              <a:t>example</a:t>
            </a:r>
            <a:r>
              <a:rPr lang="pl-PL" dirty="0"/>
              <a:t> – </a:t>
            </a:r>
            <a:r>
              <a:rPr lang="pl-PL" dirty="0" err="1"/>
              <a:t>Member</a:t>
            </a:r>
            <a:r>
              <a:rPr lang="pl-PL" dirty="0"/>
              <a:t> List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D6A4A01C-9618-400D-8373-3494ABD818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74" y="1908123"/>
            <a:ext cx="3961734" cy="4038950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668C7AE8-98CC-4BD0-894B-899672096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110" y="1908123"/>
            <a:ext cx="3583616" cy="40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37590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004F88-8E0E-4335-8D35-5CBDD32B9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Controller - </a:t>
            </a:r>
            <a:r>
              <a:rPr lang="pl-PL" dirty="0" err="1"/>
              <a:t>DefaultTableModel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8154DE67-F79D-425E-BECF-4261187F92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19" y="2834958"/>
            <a:ext cx="4235182" cy="2499577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A1E43AEC-FCC8-4635-829B-3965AB08F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832" y="1676619"/>
            <a:ext cx="3715072" cy="48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78279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91A97D4-2A3F-484B-8E1D-732D072CB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FileManager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045E7699-00FA-4B6F-8304-F15EFA3D7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310" y="1589955"/>
            <a:ext cx="4163381" cy="4351338"/>
          </a:xfrm>
        </p:spPr>
      </p:pic>
    </p:spTree>
    <p:extLst>
      <p:ext uri="{BB962C8B-B14F-4D97-AF65-F5344CB8AC3E}">
        <p14:creationId xmlns:p14="http://schemas.microsoft.com/office/powerpoint/2010/main" val="1806989473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F10114C-FD27-4CD6-92DA-D61DA5D6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FileManager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5051746C-96C5-4D7D-B95C-0260ACFD0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13" y="1835066"/>
            <a:ext cx="4127091" cy="3977985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ED3E32BA-101E-4765-878C-724A9EE6B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709" y="2052256"/>
            <a:ext cx="4492379" cy="35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16433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8DFEB2E-6703-441D-B99C-A3B2CA576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Testing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168C6C0-CC09-4C9C-8103-E3CA49034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24667514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9E969A8-33BD-466E-98AD-AC246E938B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Belbin roles etc.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B3C1386-77CC-4D2F-9D08-9859ECF7FA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14805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</p:txBody>
      </p:sp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23" y="1808816"/>
            <a:ext cx="8526463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11 Grupo"/>
          <p:cNvGrpSpPr>
            <a:grpSpLocks/>
          </p:cNvGrpSpPr>
          <p:nvPr/>
        </p:nvGrpSpPr>
        <p:grpSpPr bwMode="auto">
          <a:xfrm>
            <a:off x="4588749" y="2033511"/>
            <a:ext cx="4262438" cy="4375150"/>
            <a:chOff x="5486152" y="1728617"/>
            <a:chExt cx="4263329" cy="4375620"/>
          </a:xfrm>
        </p:grpSpPr>
        <p:pic>
          <p:nvPicPr>
            <p:cNvPr id="6" name="Picture 2" descr="http://vbconversions.com/wp-content/uploads/2014/10/help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>
              <a:fillRect/>
            </a:stretch>
          </p:blipFill>
          <p:spPr bwMode="auto">
            <a:xfrm>
              <a:off x="5486152" y="1728617"/>
              <a:ext cx="4263329" cy="4375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3 CuadroTexto"/>
            <p:cNvSpPr txBox="1">
              <a:spLocks noChangeArrowheads="1"/>
            </p:cNvSpPr>
            <p:nvPr/>
          </p:nvSpPr>
          <p:spPr bwMode="auto">
            <a:xfrm>
              <a:off x="7024196" y="3624038"/>
              <a:ext cx="93960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kumimoji="0" lang="es-ES" altLang="es-ES" sz="32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US</a:t>
              </a:r>
            </a:p>
          </p:txBody>
        </p:sp>
      </p:grpSp>
      <p:grpSp>
        <p:nvGrpSpPr>
          <p:cNvPr id="8" name="8 Grupo"/>
          <p:cNvGrpSpPr>
            <a:grpSpLocks/>
          </p:cNvGrpSpPr>
          <p:nvPr/>
        </p:nvGrpSpPr>
        <p:grpSpPr bwMode="auto">
          <a:xfrm>
            <a:off x="324724" y="2033511"/>
            <a:ext cx="4264025" cy="4375150"/>
            <a:chOff x="1222823" y="1728617"/>
            <a:chExt cx="4263329" cy="4375620"/>
          </a:xfrm>
        </p:grpSpPr>
        <p:pic>
          <p:nvPicPr>
            <p:cNvPr id="9" name="Picture 2" descr="http://vbconversions.com/wp-content/uploads/2014/10/help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>
              <a:fillRect/>
            </a:stretch>
          </p:blipFill>
          <p:spPr bwMode="auto">
            <a:xfrm>
              <a:off x="1222823" y="1728617"/>
              <a:ext cx="4263329" cy="4375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10 CuadroTexto"/>
            <p:cNvSpPr txBox="1">
              <a:spLocks noChangeArrowheads="1"/>
            </p:cNvSpPr>
            <p:nvPr/>
          </p:nvSpPr>
          <p:spPr bwMode="auto">
            <a:xfrm>
              <a:off x="2728163" y="4653769"/>
              <a:ext cx="93960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kumimoji="0" lang="es-ES" altLang="es-E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VIA</a:t>
              </a:r>
            </a:p>
          </p:txBody>
        </p:sp>
      </p:grp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099" y="2033511"/>
            <a:ext cx="2700338" cy="437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69833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88FC0ED5-343D-4026-A2C3-235CA0381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429" y="514715"/>
            <a:ext cx="6707143" cy="5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88444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2B3FF71C-4F84-4E2D-BD29-9C6B84716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12143"/>
            <a:ext cx="9140882" cy="341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42638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4163EE23-DB90-401B-BD18-EA6139F6CD30}"/>
              </a:ext>
            </a:extLst>
          </p:cNvPr>
          <p:cNvSpPr/>
          <p:nvPr/>
        </p:nvSpPr>
        <p:spPr>
          <a:xfrm>
            <a:off x="499369" y="532660"/>
            <a:ext cx="7750205" cy="5455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sk-SK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Work Methods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endParaRPr lang="sk-SK" sz="28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</a:rPr>
              <a:t>Gather ideas and formulate the main goals and overall structure together,</a:t>
            </a:r>
            <a:endParaRPr lang="en-GB" sz="28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</a:rPr>
              <a:t>Divide the work for groups consisting of 1-3 persons,</a:t>
            </a:r>
            <a:endParaRPr lang="en-GB" sz="28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</a:rPr>
              <a:t> Having everything checked by everyone, i.e. leaving feedback and discussing about individual parts.</a:t>
            </a:r>
            <a:endParaRPr lang="en-GB" sz="28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</a:rPr>
              <a:t> Using technical tools to help us working in group</a:t>
            </a:r>
            <a:endParaRPr lang="en-GB" sz="280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94063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DB8B227B-9FBF-4EA8-BA58-26E00778A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313" y="-1"/>
            <a:ext cx="9248313" cy="697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31758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Conclusion</a:t>
            </a:r>
            <a:r>
              <a:rPr lang="es-ES" dirty="0"/>
              <a:t> (</a:t>
            </a:r>
            <a:r>
              <a:rPr lang="es-ES" dirty="0" err="1"/>
              <a:t>project</a:t>
            </a:r>
            <a:r>
              <a:rPr lang="es-ES" dirty="0"/>
              <a:t> </a:t>
            </a:r>
            <a:r>
              <a:rPr lang="es-ES" dirty="0" err="1"/>
              <a:t>report</a:t>
            </a:r>
            <a:r>
              <a:rPr lang="es-ES" dirty="0"/>
              <a:t>)</a:t>
            </a:r>
          </a:p>
        </p:txBody>
      </p:sp>
      <p:pic>
        <p:nvPicPr>
          <p:cNvPr id="4098" name="Picture 2" descr="Resultado de imagen de requirem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4822808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11.jp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436096" y="1232756"/>
            <a:ext cx="3024336" cy="2448272"/>
          </a:xfrm>
          <a:prstGeom prst="rect">
            <a:avLst/>
          </a:prstGeom>
          <a:ln/>
        </p:spPr>
      </p:pic>
      <p:pic>
        <p:nvPicPr>
          <p:cNvPr id="6" name="Symbol zastępczy zawartości 4">
            <a:extLst>
              <a:ext uri="{FF2B5EF4-FFF2-40B4-BE49-F238E27FC236}">
                <a16:creationId xmlns:a16="http://schemas.microsoft.com/office/drawing/2014/main" id="{045E7699-00FA-4B6F-8304-F15EFA3D72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959" y="3671698"/>
            <a:ext cx="2219960" cy="1740136"/>
          </a:xfrm>
          <a:prstGeom prst="rect">
            <a:avLst/>
          </a:prstGeom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68" y="3777275"/>
            <a:ext cx="5187850" cy="166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681028"/>
            <a:ext cx="2661190" cy="215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 descr="Resultado de imagen de hand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32" y="4541766"/>
            <a:ext cx="2282301" cy="228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498104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prstClr val="black"/>
                </a:solidFill>
              </a:rPr>
              <a:t>Conclusion</a:t>
            </a:r>
            <a:r>
              <a:rPr lang="es-ES" dirty="0">
                <a:solidFill>
                  <a:prstClr val="black"/>
                </a:solidFill>
              </a:rPr>
              <a:t> (</a:t>
            </a:r>
            <a:r>
              <a:rPr lang="es-ES" dirty="0" err="1">
                <a:solidFill>
                  <a:prstClr val="black"/>
                </a:solidFill>
              </a:rPr>
              <a:t>process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report</a:t>
            </a:r>
            <a:r>
              <a:rPr lang="es-ES" dirty="0">
                <a:solidFill>
                  <a:prstClr val="black"/>
                </a:solidFill>
              </a:rPr>
              <a:t>)</a:t>
            </a:r>
            <a:endParaRPr lang="es-ES" dirty="0"/>
          </a:p>
        </p:txBody>
      </p:sp>
      <p:pic>
        <p:nvPicPr>
          <p:cNvPr id="4" name="Symbol zastępczy zawartości 4">
            <a:extLst>
              <a:ext uri="{FF2B5EF4-FFF2-40B4-BE49-F238E27FC236}">
                <a16:creationId xmlns:a16="http://schemas.microsoft.com/office/drawing/2014/main" id="{2FB73F39-BF72-4686-8738-6AFE29C2E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56" y="1571608"/>
            <a:ext cx="5319569" cy="3102483"/>
          </a:xfrm>
        </p:spPr>
      </p:pic>
      <p:pic>
        <p:nvPicPr>
          <p:cNvPr id="5124" name="Picture 4" descr="Resultado de imagen de paso del tiemp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817" y="2525948"/>
            <a:ext cx="3808434" cy="22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sultado de imagen de organiza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588646"/>
            <a:ext cx="2107589" cy="210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esultado de imagen de complex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674091"/>
            <a:ext cx="3443019" cy="193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Resultado de imagen de farvel danmark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764099"/>
            <a:ext cx="2918166" cy="167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5 Grupo"/>
          <p:cNvGrpSpPr/>
          <p:nvPr/>
        </p:nvGrpSpPr>
        <p:grpSpPr>
          <a:xfrm>
            <a:off x="2389176" y="3616426"/>
            <a:ext cx="1546921" cy="943622"/>
            <a:chOff x="2339752" y="3645024"/>
            <a:chExt cx="1546921" cy="943622"/>
          </a:xfrm>
        </p:grpSpPr>
        <p:pic>
          <p:nvPicPr>
            <p:cNvPr id="5122" name="Picture 2" descr="Resultado de imagen de buda feliz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9752" y="3645024"/>
              <a:ext cx="1546921" cy="943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2 Imagen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19" r="10323" b="27903"/>
            <a:stretch/>
          </p:blipFill>
          <p:spPr>
            <a:xfrm>
              <a:off x="2829582" y="3717924"/>
              <a:ext cx="567259" cy="513289"/>
            </a:xfrm>
            <a:prstGeom prst="rect">
              <a:avLst/>
            </a:prstGeom>
          </p:spPr>
        </p:pic>
      </p:grpSp>
      <p:sp>
        <p:nvSpPr>
          <p:cNvPr id="5" name="4 Elipse"/>
          <p:cNvSpPr/>
          <p:nvPr/>
        </p:nvSpPr>
        <p:spPr>
          <a:xfrm>
            <a:off x="2308500" y="3429000"/>
            <a:ext cx="1546921" cy="115964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0426688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Future</a:t>
            </a:r>
            <a:endParaRPr lang="es-ES" dirty="0"/>
          </a:p>
        </p:txBody>
      </p:sp>
      <p:pic>
        <p:nvPicPr>
          <p:cNvPr id="6146" name="Picture 2" descr="Resultado de imagen de data bas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4990154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de data bas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29" y="4077072"/>
            <a:ext cx="3810000" cy="250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n de i love databas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706" y="1516413"/>
            <a:ext cx="3086100" cy="486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29324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 2" descr="https://gestiondocumentos.files.wordpress.com/2012/05/pape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48" y="1847334"/>
            <a:ext cx="3174893" cy="3773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710" y="1844824"/>
            <a:ext cx="5008313" cy="3775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http://www.freepngimg.com/download/arrow/2-2-arrow-png-pi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795" y="3020549"/>
            <a:ext cx="2298716" cy="1426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Resultado de imagen de simp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94" y="1844824"/>
            <a:ext cx="8172677" cy="395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59843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484148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4525963"/>
          </a:xfrm>
        </p:spPr>
        <p:txBody>
          <a:bodyPr/>
          <a:lstStyle/>
          <a:p>
            <a:endParaRPr lang="sk-SK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to store data about events, members and lecturers?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960" y="1916832"/>
            <a:ext cx="4320480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308700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4525963"/>
          </a:xfrm>
        </p:spPr>
        <p:txBody>
          <a:bodyPr/>
          <a:lstStyle/>
          <a:p>
            <a:endParaRPr lang="sk-SK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How to find proper lecturers for events ?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905000"/>
            <a:ext cx="3612232" cy="3612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856961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4525963"/>
          </a:xfrm>
        </p:spPr>
        <p:txBody>
          <a:bodyPr/>
          <a:lstStyle/>
          <a:p>
            <a:endParaRPr lang="sk-SK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How to make the system easy to extend and provide new functionalities?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6406" y1="24805" x2="66406" y2="248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628800"/>
            <a:ext cx="4248472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431957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295</Words>
  <Application>Microsoft Office PowerPoint</Application>
  <PresentationFormat>Pokaz na ekranie (4:3)</PresentationFormat>
  <Paragraphs>83</Paragraphs>
  <Slides>46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46</vt:i4>
      </vt:variant>
    </vt:vector>
  </HeadingPairs>
  <TitlesOfParts>
    <vt:vector size="51" baseType="lpstr">
      <vt:lpstr>宋体</vt:lpstr>
      <vt:lpstr>Arial</vt:lpstr>
      <vt:lpstr>Arial Black</vt:lpstr>
      <vt:lpstr>Calibri</vt:lpstr>
      <vt:lpstr>Tema de Office</vt:lpstr>
      <vt:lpstr>VIA PASSANA</vt:lpstr>
      <vt:lpstr>Agenda</vt:lpstr>
      <vt:lpstr>Introduction</vt:lpstr>
      <vt:lpstr>Introduction</vt:lpstr>
      <vt:lpstr>Prezentacja programu PowerPoint</vt:lpstr>
      <vt:lpstr>Prezentacja programu PowerPoint</vt:lpstr>
      <vt:lpstr>Problem statement</vt:lpstr>
      <vt:lpstr>Problem statement</vt:lpstr>
      <vt:lpstr>Problem statement</vt:lpstr>
      <vt:lpstr>Delimitations</vt:lpstr>
      <vt:lpstr>Prezentacja programu PowerPoint</vt:lpstr>
      <vt:lpstr>Functional requirements</vt:lpstr>
      <vt:lpstr>Member/Participant</vt:lpstr>
      <vt:lpstr>Prezentacja programu PowerPoint</vt:lpstr>
      <vt:lpstr>Lecturer</vt:lpstr>
      <vt:lpstr>Prezentacja programu PowerPoint</vt:lpstr>
      <vt:lpstr>Event</vt:lpstr>
      <vt:lpstr>Prezentacja programu PowerPoint</vt:lpstr>
      <vt:lpstr>Newsletter</vt:lpstr>
      <vt:lpstr>Prezentacja programu PowerPoint</vt:lpstr>
      <vt:lpstr>Non-functional requirements</vt:lpstr>
      <vt:lpstr>USE CASE DIAGRAM</vt:lpstr>
      <vt:lpstr>ACTIVITY DIAGRAM Create event</vt:lpstr>
      <vt:lpstr>Prezentacja programu PowerPoint</vt:lpstr>
      <vt:lpstr>Prezentacja programu PowerPoint</vt:lpstr>
      <vt:lpstr>Design</vt:lpstr>
      <vt:lpstr>Model-view-controller</vt:lpstr>
      <vt:lpstr>Model</vt:lpstr>
      <vt:lpstr>View</vt:lpstr>
      <vt:lpstr>Controller</vt:lpstr>
      <vt:lpstr>Organizing the code</vt:lpstr>
      <vt:lpstr>Implementation</vt:lpstr>
      <vt:lpstr>Work Methodology</vt:lpstr>
      <vt:lpstr>Class example – Member List</vt:lpstr>
      <vt:lpstr>Controller - DefaultTableModel</vt:lpstr>
      <vt:lpstr>FileManager</vt:lpstr>
      <vt:lpstr>FileManager</vt:lpstr>
      <vt:lpstr>Testing</vt:lpstr>
      <vt:lpstr>Belbin roles etc.</vt:lpstr>
      <vt:lpstr>Prezentacja programu PowerPoint</vt:lpstr>
      <vt:lpstr>Prezentacja programu PowerPoint</vt:lpstr>
      <vt:lpstr>Prezentacja programu PowerPoint</vt:lpstr>
      <vt:lpstr>Prezentacja programu PowerPoint</vt:lpstr>
      <vt:lpstr>Conclusion (project report)</vt:lpstr>
      <vt:lpstr>Conclusion (process report)</vt:lpstr>
      <vt:lpstr>Future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Dimitri</dc:creator>
  <cp:lastModifiedBy>Mišička :3</cp:lastModifiedBy>
  <cp:revision>8</cp:revision>
  <dcterms:created xsi:type="dcterms:W3CDTF">2018-01-21T11:42:53Z</dcterms:created>
  <dcterms:modified xsi:type="dcterms:W3CDTF">2018-01-21T16:08:49Z</dcterms:modified>
</cp:coreProperties>
</file>